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4BE"/>
    <a:srgbClr val="003D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A9AE1-DBF1-8B13-CB9B-E8444D6A1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28A7D-CF82-1DF6-0998-AE198DC33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CF620-3A2B-FB3F-D8CA-BD79B979B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A3864-3573-8BD8-AA82-909B20789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35FA1-DFE2-9747-55C0-37204E184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657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436C0-87C0-093A-2BD3-6B5D2C132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8675C-35E1-AA1E-D64A-4656AA587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0F369-F819-5E9D-EEEF-EF4BA8DF8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D81E8-411B-EE42-3AD4-DD5787815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02CA1-120E-3C4B-0CFB-FE36782F5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38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4B9BFC-44E0-21CB-3E08-F4EB972BC7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A2E5FE-D69D-42BA-635D-B4CC9E51F3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B1D12-0DBF-B259-A4BC-7FC141C93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8D795-64F9-A174-87B8-23E0E04D1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6FAD5-9452-717E-D96F-AE3E1F9F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24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9D28-1BAD-3ED5-5108-8F5C3E16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43490-8DAD-CF68-5C21-B93943ECD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3D920-5E28-6727-5D08-AD461BB1E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7E770-1CE0-1B80-C3A1-311EF89F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6122C-DF52-2D22-2B6F-8CB9F3050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87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0BFFA-BDA5-4E7D-1B63-6142B097B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1BAD7-715A-1957-0179-29617A2B9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2C0C0-07F3-6239-D410-E6DD8F8E1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EF44D-B9BE-013F-52F8-9F5D83E5A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D9E71-D2CE-863B-8BF3-7BE13381A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12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E8BB3-344D-74E2-6044-CFF2EA0D9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1AE14-A075-AC4C-CC29-1167BC0F2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3A80DC-A4B7-9779-7104-0EF9D87BD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2BB375-6AFF-946E-9030-96035BF5F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342B8-BE8C-0008-F62E-BE703F67E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FD286-AA7C-457A-4512-06845E56F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84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B0F73-B864-D535-99C7-579CE1416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E19D5-70FD-2FC8-3667-FCC99D648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F68A2-E490-6E4A-65C7-5F9A4DB2D9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FF0F88-7544-FDA1-C4C4-7687CC5C0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AE3525-3AC2-8786-A894-7ADBC40E97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6BBBEF-1EE9-4B4A-CBE7-71C555AFD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96C107-56C1-D628-25CA-2B2C1456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F13BD-929B-826B-D19C-D587BCC5C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38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09205-EB1D-0388-0729-CE619D5E9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E2C457-E8D5-D619-B4E5-70E92E631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123104-2421-05E5-0955-963EB32D0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3BB174-D9A2-F00F-AAAB-A60290F8C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93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255A7B-7E11-9171-EE67-68B4370D0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EBD294-38D1-E464-AA8D-4CB9A130F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FD16C4-7301-5103-E3CF-E2598E83F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695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A4410-BDC5-9F52-3D69-5D80C9E8F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577B9-AA87-087E-C35B-B8E63825E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A96830-EFC2-9275-28BF-8E425B1E4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5DA63-6D46-1E84-73C7-62766876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4F04B-AF84-79D0-D726-7B58C750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8C5D9-CB6E-3373-897D-D4EF70C5C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47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09E93-9723-E5EB-1DAC-B48411FBF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980151-4830-DCDA-6A5A-1E0671805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C7ADD7-87CD-FFDD-7C38-8F81BA236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26DD8-FF33-FBBF-083E-25DF166DB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BE75A-4FFD-ED58-75A8-8D2AE54A2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91EC-7043-FC2A-C890-32A3275F1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35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771114-0F6F-9BA2-65D0-91E9F617C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FC93E-3968-35D3-4710-020C14E23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229EB-9195-B937-7F6F-6ADE4E2008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F7F24-D721-45F6-A385-D4C696575ED9}" type="datetimeFigureOut">
              <a:rPr lang="en-GB" smtClean="0"/>
              <a:t>31/07/2023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E8AD16-4EAA-A3DF-D931-B0997D5E8E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8D507-3DD8-B165-5558-301EE278B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D738C-1FF2-469A-81F8-0F35E3592F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02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114">
            <a:extLst>
              <a:ext uri="{FF2B5EF4-FFF2-40B4-BE49-F238E27FC236}">
                <a16:creationId xmlns:a16="http://schemas.microsoft.com/office/drawing/2014/main" id="{D715E4B3-98FC-C373-C8DC-883C8553C9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145" y="791577"/>
            <a:ext cx="9299543" cy="5599725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75D850-40E3-1600-0700-0C90642F5484}"/>
              </a:ext>
            </a:extLst>
          </p:cNvPr>
          <p:cNvCxnSpPr>
            <a:cxnSpLocks/>
          </p:cNvCxnSpPr>
          <p:nvPr/>
        </p:nvCxnSpPr>
        <p:spPr>
          <a:xfrm flipV="1">
            <a:off x="1668127" y="1849569"/>
            <a:ext cx="3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C68406-F5ED-DA5D-E5D8-55A9020288ED}"/>
              </a:ext>
            </a:extLst>
          </p:cNvPr>
          <p:cNvSpPr txBox="1"/>
          <p:nvPr/>
        </p:nvSpPr>
        <p:spPr>
          <a:xfrm>
            <a:off x="8902931" y="6281879"/>
            <a:ext cx="28928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Interstate Thin" pitchFamily="50" charset="0"/>
              </a:rPr>
              <a:t>M0249  Issue 2.3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6255947-5910-33D4-6256-EDE346B69E9A}"/>
              </a:ext>
            </a:extLst>
          </p:cNvPr>
          <p:cNvSpPr txBox="1"/>
          <p:nvPr/>
        </p:nvSpPr>
        <p:spPr>
          <a:xfrm>
            <a:off x="338320" y="6211669"/>
            <a:ext cx="6262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Brightlogic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High Flow &amp; Membrane Pump Spares Diagram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861CAC-FD0C-2CBB-220F-A50F048AEEB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811" y="359894"/>
            <a:ext cx="2995035" cy="370353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7A05F0DD-3778-819A-3C6D-419B9D73A1DC}"/>
              </a:ext>
            </a:extLst>
          </p:cNvPr>
          <p:cNvSpPr/>
          <p:nvPr/>
        </p:nvSpPr>
        <p:spPr>
          <a:xfrm>
            <a:off x="4985706" y="3464361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9D5F22-A3C8-76C1-CD70-62A19B5865B2}"/>
              </a:ext>
            </a:extLst>
          </p:cNvPr>
          <p:cNvCxnSpPr>
            <a:cxnSpLocks/>
          </p:cNvCxnSpPr>
          <p:nvPr/>
        </p:nvCxnSpPr>
        <p:spPr>
          <a:xfrm>
            <a:off x="5129722" y="3195823"/>
            <a:ext cx="0" cy="233177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9246CB83-CD5B-4210-ADBE-13A4E3B05473}"/>
              </a:ext>
            </a:extLst>
          </p:cNvPr>
          <p:cNvSpPr/>
          <p:nvPr/>
        </p:nvSpPr>
        <p:spPr>
          <a:xfrm>
            <a:off x="7488368" y="2909722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EC1E4A4-0079-9298-7C84-B1BFB4EE5970}"/>
              </a:ext>
            </a:extLst>
          </p:cNvPr>
          <p:cNvCxnSpPr>
            <a:cxnSpLocks/>
          </p:cNvCxnSpPr>
          <p:nvPr/>
        </p:nvCxnSpPr>
        <p:spPr>
          <a:xfrm flipV="1">
            <a:off x="7632384" y="3209325"/>
            <a:ext cx="0" cy="284163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7A012A4-323E-9A75-313D-F7515A306472}"/>
              </a:ext>
            </a:extLst>
          </p:cNvPr>
          <p:cNvCxnSpPr>
            <a:cxnSpLocks/>
          </p:cNvCxnSpPr>
          <p:nvPr/>
        </p:nvCxnSpPr>
        <p:spPr>
          <a:xfrm flipH="1">
            <a:off x="5765800" y="2249091"/>
            <a:ext cx="24457" cy="175022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78DB9526-00F7-ED06-CEB5-9B823B212F3D}"/>
              </a:ext>
            </a:extLst>
          </p:cNvPr>
          <p:cNvSpPr/>
          <p:nvPr/>
        </p:nvSpPr>
        <p:spPr>
          <a:xfrm>
            <a:off x="8659569" y="4206458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5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F454AB3-1C30-5325-4F95-4752235EA1A6}"/>
              </a:ext>
            </a:extLst>
          </p:cNvPr>
          <p:cNvCxnSpPr>
            <a:cxnSpLocks/>
          </p:cNvCxnSpPr>
          <p:nvPr/>
        </p:nvCxnSpPr>
        <p:spPr>
          <a:xfrm flipV="1">
            <a:off x="8510643" y="4494490"/>
            <a:ext cx="158765" cy="166220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40E61FBF-8B88-49FB-A0DE-3D3D8BC77B59}"/>
              </a:ext>
            </a:extLst>
          </p:cNvPr>
          <p:cNvSpPr/>
          <p:nvPr/>
        </p:nvSpPr>
        <p:spPr>
          <a:xfrm>
            <a:off x="5547879" y="5655196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60EC41A-5FF4-C6CE-459B-7B0673DAABCF}"/>
              </a:ext>
            </a:extLst>
          </p:cNvPr>
          <p:cNvCxnSpPr>
            <a:cxnSpLocks/>
          </p:cNvCxnSpPr>
          <p:nvPr/>
        </p:nvCxnSpPr>
        <p:spPr>
          <a:xfrm flipV="1">
            <a:off x="5704563" y="4381500"/>
            <a:ext cx="0" cy="403291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DF4209F-EF59-02FE-6AAA-D44C280DEEC6}"/>
              </a:ext>
            </a:extLst>
          </p:cNvPr>
          <p:cNvCxnSpPr>
            <a:cxnSpLocks/>
          </p:cNvCxnSpPr>
          <p:nvPr/>
        </p:nvCxnSpPr>
        <p:spPr>
          <a:xfrm>
            <a:off x="4816953" y="4718713"/>
            <a:ext cx="0" cy="164209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0378F240-4A5D-7BE8-75FC-86C913187020}"/>
              </a:ext>
            </a:extLst>
          </p:cNvPr>
          <p:cNvSpPr/>
          <p:nvPr/>
        </p:nvSpPr>
        <p:spPr>
          <a:xfrm>
            <a:off x="2588662" y="386678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A3D9477-4CC1-A94F-C0BC-F851B257B073}"/>
              </a:ext>
            </a:extLst>
          </p:cNvPr>
          <p:cNvCxnSpPr>
            <a:cxnSpLocks/>
          </p:cNvCxnSpPr>
          <p:nvPr/>
        </p:nvCxnSpPr>
        <p:spPr>
          <a:xfrm>
            <a:off x="2732677" y="698149"/>
            <a:ext cx="0" cy="212874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653FB9C-9426-988C-6D0C-7B764CB6ED8A}"/>
              </a:ext>
            </a:extLst>
          </p:cNvPr>
          <p:cNvSpPr txBox="1"/>
          <p:nvPr/>
        </p:nvSpPr>
        <p:spPr>
          <a:xfrm>
            <a:off x="2546853" y="399889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AF8E617-7880-DC87-D491-432C38D349CD}"/>
              </a:ext>
            </a:extLst>
          </p:cNvPr>
          <p:cNvSpPr/>
          <p:nvPr/>
        </p:nvSpPr>
        <p:spPr>
          <a:xfrm>
            <a:off x="4339223" y="2306228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97866968-7D8D-B7FD-E295-A95B4BF6B780}"/>
              </a:ext>
            </a:extLst>
          </p:cNvPr>
          <p:cNvSpPr/>
          <p:nvPr/>
        </p:nvSpPr>
        <p:spPr>
          <a:xfrm>
            <a:off x="5672302" y="1926151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F445AE4-6E27-801B-3732-43AE6F92D378}"/>
              </a:ext>
            </a:extLst>
          </p:cNvPr>
          <p:cNvCxnSpPr>
            <a:cxnSpLocks/>
          </p:cNvCxnSpPr>
          <p:nvPr/>
        </p:nvCxnSpPr>
        <p:spPr>
          <a:xfrm flipH="1" flipV="1">
            <a:off x="4483239" y="2621756"/>
            <a:ext cx="1216" cy="91895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9D019DC3-D95C-BF34-BBCE-4CF6D2759FCB}"/>
              </a:ext>
            </a:extLst>
          </p:cNvPr>
          <p:cNvSpPr txBox="1"/>
          <p:nvPr/>
        </p:nvSpPr>
        <p:spPr>
          <a:xfrm>
            <a:off x="5629102" y="1929605"/>
            <a:ext cx="3716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20DB3CD9-5184-DAE6-8A9B-AAC3B97792E9}"/>
              </a:ext>
            </a:extLst>
          </p:cNvPr>
          <p:cNvSpPr/>
          <p:nvPr/>
        </p:nvSpPr>
        <p:spPr>
          <a:xfrm>
            <a:off x="6600674" y="3038472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145EE0B-2473-AC5E-B22E-8EA51EC99E01}"/>
              </a:ext>
            </a:extLst>
          </p:cNvPr>
          <p:cNvCxnSpPr>
            <a:cxnSpLocks/>
          </p:cNvCxnSpPr>
          <p:nvPr/>
        </p:nvCxnSpPr>
        <p:spPr>
          <a:xfrm flipV="1">
            <a:off x="6744690" y="3349472"/>
            <a:ext cx="0" cy="195534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4BB39F3E-2017-FA07-841A-B279CD5BB64D}"/>
              </a:ext>
            </a:extLst>
          </p:cNvPr>
          <p:cNvSpPr/>
          <p:nvPr/>
        </p:nvSpPr>
        <p:spPr>
          <a:xfrm>
            <a:off x="5736703" y="1346710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5DD3FF84-8649-F12F-DDEB-945544937DE9}"/>
              </a:ext>
            </a:extLst>
          </p:cNvPr>
          <p:cNvCxnSpPr>
            <a:cxnSpLocks/>
          </p:cNvCxnSpPr>
          <p:nvPr/>
        </p:nvCxnSpPr>
        <p:spPr>
          <a:xfrm flipH="1">
            <a:off x="5560547" y="1575621"/>
            <a:ext cx="166812" cy="138879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24754F4A-127F-9B45-C68C-DB8A04056955}"/>
              </a:ext>
            </a:extLst>
          </p:cNvPr>
          <p:cNvSpPr txBox="1"/>
          <p:nvPr/>
        </p:nvSpPr>
        <p:spPr>
          <a:xfrm>
            <a:off x="5699985" y="1356158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167FCAD8-AD2D-37FB-7183-4E36565982E3}"/>
              </a:ext>
            </a:extLst>
          </p:cNvPr>
          <p:cNvSpPr/>
          <p:nvPr/>
        </p:nvSpPr>
        <p:spPr>
          <a:xfrm>
            <a:off x="1832863" y="3632386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F1B8C41-7DAE-5DA9-2C03-C3F5E1FCB11B}"/>
              </a:ext>
            </a:extLst>
          </p:cNvPr>
          <p:cNvCxnSpPr>
            <a:cxnSpLocks/>
          </p:cNvCxnSpPr>
          <p:nvPr/>
        </p:nvCxnSpPr>
        <p:spPr>
          <a:xfrm flipH="1">
            <a:off x="2134679" y="3790950"/>
            <a:ext cx="316421" cy="0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00312826-62A5-2DF0-96A5-52B33D220771}"/>
              </a:ext>
            </a:extLst>
          </p:cNvPr>
          <p:cNvSpPr txBox="1"/>
          <p:nvPr/>
        </p:nvSpPr>
        <p:spPr>
          <a:xfrm>
            <a:off x="1796145" y="3641834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C9C8D13A-4A0E-9B79-11F6-94CBA8687786}"/>
              </a:ext>
            </a:extLst>
          </p:cNvPr>
          <p:cNvSpPr/>
          <p:nvPr/>
        </p:nvSpPr>
        <p:spPr>
          <a:xfrm>
            <a:off x="8381376" y="1711102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9BC1884D-6A77-F810-85B9-17BA8DDDACAF}"/>
              </a:ext>
            </a:extLst>
          </p:cNvPr>
          <p:cNvCxnSpPr>
            <a:cxnSpLocks/>
          </p:cNvCxnSpPr>
          <p:nvPr/>
        </p:nvCxnSpPr>
        <p:spPr>
          <a:xfrm>
            <a:off x="8510643" y="2033336"/>
            <a:ext cx="0" cy="359394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97E63A01-575A-0746-46A1-CC1C838A5D24}"/>
              </a:ext>
            </a:extLst>
          </p:cNvPr>
          <p:cNvSpPr txBox="1"/>
          <p:nvPr/>
        </p:nvSpPr>
        <p:spPr>
          <a:xfrm>
            <a:off x="8344658" y="1720550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E541C5FF-2553-C074-77AF-B0E39130B28E}"/>
              </a:ext>
            </a:extLst>
          </p:cNvPr>
          <p:cNvSpPr/>
          <p:nvPr/>
        </p:nvSpPr>
        <p:spPr>
          <a:xfrm>
            <a:off x="6777617" y="6092577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65E8F572-3692-0BD1-D8CB-4DD419441683}"/>
              </a:ext>
            </a:extLst>
          </p:cNvPr>
          <p:cNvCxnSpPr>
            <a:cxnSpLocks/>
          </p:cNvCxnSpPr>
          <p:nvPr/>
        </p:nvCxnSpPr>
        <p:spPr>
          <a:xfrm flipH="1" flipV="1">
            <a:off x="6588456" y="5846893"/>
            <a:ext cx="189161" cy="255132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EBC9A38F-0EE1-9471-76E1-85E8F3FA9379}"/>
              </a:ext>
            </a:extLst>
          </p:cNvPr>
          <p:cNvSpPr txBox="1"/>
          <p:nvPr/>
        </p:nvSpPr>
        <p:spPr>
          <a:xfrm>
            <a:off x="6740899" y="6102025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BE7DB998-DAB4-9936-8303-F05262F21C6D}"/>
              </a:ext>
            </a:extLst>
          </p:cNvPr>
          <p:cNvSpPr/>
          <p:nvPr/>
        </p:nvSpPr>
        <p:spPr>
          <a:xfrm>
            <a:off x="3522296" y="2590310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3214A75-75AA-75DD-B087-B1FEBAE6A881}"/>
              </a:ext>
            </a:extLst>
          </p:cNvPr>
          <p:cNvCxnSpPr>
            <a:cxnSpLocks/>
          </p:cNvCxnSpPr>
          <p:nvPr/>
        </p:nvCxnSpPr>
        <p:spPr>
          <a:xfrm>
            <a:off x="3660324" y="2900348"/>
            <a:ext cx="0" cy="257190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CA6AF1B0-7A02-7EAD-0834-F4DE9AB7A896}"/>
              </a:ext>
            </a:extLst>
          </p:cNvPr>
          <p:cNvSpPr txBox="1"/>
          <p:nvPr/>
        </p:nvSpPr>
        <p:spPr>
          <a:xfrm>
            <a:off x="3485578" y="2599758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475CD1A9-A6DA-FB6E-0B32-2F5D6C6FEACA}"/>
              </a:ext>
            </a:extLst>
          </p:cNvPr>
          <p:cNvSpPr/>
          <p:nvPr/>
        </p:nvSpPr>
        <p:spPr>
          <a:xfrm>
            <a:off x="4226960" y="871904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79DD120-00F7-29D2-AFB7-96024A81A578}"/>
              </a:ext>
            </a:extLst>
          </p:cNvPr>
          <p:cNvCxnSpPr>
            <a:cxnSpLocks/>
          </p:cNvCxnSpPr>
          <p:nvPr/>
        </p:nvCxnSpPr>
        <p:spPr>
          <a:xfrm>
            <a:off x="4497471" y="1114425"/>
            <a:ext cx="123220" cy="45511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C3DF00DB-9D2B-A8CD-EA36-AC11C583B555}"/>
              </a:ext>
            </a:extLst>
          </p:cNvPr>
          <p:cNvSpPr txBox="1"/>
          <p:nvPr/>
        </p:nvSpPr>
        <p:spPr>
          <a:xfrm>
            <a:off x="4190242" y="881352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7203A6B4-16DF-4466-DEC7-5087E26435AD}"/>
              </a:ext>
            </a:extLst>
          </p:cNvPr>
          <p:cNvCxnSpPr>
            <a:cxnSpLocks/>
          </p:cNvCxnSpPr>
          <p:nvPr/>
        </p:nvCxnSpPr>
        <p:spPr>
          <a:xfrm>
            <a:off x="1892095" y="876743"/>
            <a:ext cx="840582" cy="0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A0177E8A-4073-07AC-2194-86FE41209AD0}"/>
              </a:ext>
            </a:extLst>
          </p:cNvPr>
          <p:cNvCxnSpPr>
            <a:cxnSpLocks/>
          </p:cNvCxnSpPr>
          <p:nvPr/>
        </p:nvCxnSpPr>
        <p:spPr>
          <a:xfrm>
            <a:off x="1857375" y="876743"/>
            <a:ext cx="0" cy="791474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72844BB4-1378-1B49-5778-E603703C5E15}"/>
              </a:ext>
            </a:extLst>
          </p:cNvPr>
          <p:cNvCxnSpPr>
            <a:cxnSpLocks/>
          </p:cNvCxnSpPr>
          <p:nvPr/>
        </p:nvCxnSpPr>
        <p:spPr>
          <a:xfrm>
            <a:off x="2732677" y="876743"/>
            <a:ext cx="1141935" cy="0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AF01FFC4-2936-E317-49ED-924370193DCC}"/>
              </a:ext>
            </a:extLst>
          </p:cNvPr>
          <p:cNvCxnSpPr>
            <a:cxnSpLocks/>
          </p:cNvCxnSpPr>
          <p:nvPr/>
        </p:nvCxnSpPr>
        <p:spPr>
          <a:xfrm>
            <a:off x="3891281" y="876743"/>
            <a:ext cx="0" cy="183020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8461494E-2B4A-25A9-8A1C-8E9A510C4380}"/>
              </a:ext>
            </a:extLst>
          </p:cNvPr>
          <p:cNvCxnSpPr>
            <a:cxnSpLocks/>
          </p:cNvCxnSpPr>
          <p:nvPr/>
        </p:nvCxnSpPr>
        <p:spPr>
          <a:xfrm>
            <a:off x="2876694" y="1467134"/>
            <a:ext cx="0" cy="154507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>
            <a:extLst>
              <a:ext uri="{FF2B5EF4-FFF2-40B4-BE49-F238E27FC236}">
                <a16:creationId xmlns:a16="http://schemas.microsoft.com/office/drawing/2014/main" id="{60169E4C-AEB8-A3C4-88A1-F2C5A9D7FB90}"/>
              </a:ext>
            </a:extLst>
          </p:cNvPr>
          <p:cNvSpPr/>
          <p:nvPr/>
        </p:nvSpPr>
        <p:spPr>
          <a:xfrm>
            <a:off x="2738801" y="1142962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6BEBD49-5B87-9ACA-B711-C27322C0338F}"/>
              </a:ext>
            </a:extLst>
          </p:cNvPr>
          <p:cNvSpPr txBox="1"/>
          <p:nvPr/>
        </p:nvSpPr>
        <p:spPr>
          <a:xfrm>
            <a:off x="2695601" y="1146416"/>
            <a:ext cx="3716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F877B81A-6DF3-6D15-3234-801EBDDBBC69}"/>
              </a:ext>
            </a:extLst>
          </p:cNvPr>
          <p:cNvSpPr/>
          <p:nvPr/>
        </p:nvSpPr>
        <p:spPr>
          <a:xfrm>
            <a:off x="4306556" y="1868671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70F1A225-CF1B-9B15-5A76-660CBEED063A}"/>
              </a:ext>
            </a:extLst>
          </p:cNvPr>
          <p:cNvCxnSpPr>
            <a:cxnSpLocks/>
          </p:cNvCxnSpPr>
          <p:nvPr/>
        </p:nvCxnSpPr>
        <p:spPr>
          <a:xfrm flipH="1">
            <a:off x="4541044" y="1790075"/>
            <a:ext cx="46767" cy="78596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>
            <a:extLst>
              <a:ext uri="{FF2B5EF4-FFF2-40B4-BE49-F238E27FC236}">
                <a16:creationId xmlns:a16="http://schemas.microsoft.com/office/drawing/2014/main" id="{BA7853F1-D489-4C42-66D2-E7A69F0FB7EE}"/>
              </a:ext>
            </a:extLst>
          </p:cNvPr>
          <p:cNvSpPr txBox="1"/>
          <p:nvPr/>
        </p:nvSpPr>
        <p:spPr>
          <a:xfrm>
            <a:off x="4269838" y="1878119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75B4E7A0-976E-9C45-1D3D-57F2300B6701}"/>
              </a:ext>
            </a:extLst>
          </p:cNvPr>
          <p:cNvSpPr/>
          <p:nvPr/>
        </p:nvSpPr>
        <p:spPr>
          <a:xfrm>
            <a:off x="6370367" y="1707299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A3512A23-FA72-5B4B-5C2B-CA7296960BE6}"/>
              </a:ext>
            </a:extLst>
          </p:cNvPr>
          <p:cNvCxnSpPr>
            <a:cxnSpLocks/>
          </p:cNvCxnSpPr>
          <p:nvPr/>
        </p:nvCxnSpPr>
        <p:spPr>
          <a:xfrm flipV="1">
            <a:off x="6308290" y="2025898"/>
            <a:ext cx="138515" cy="335502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>
            <a:extLst>
              <a:ext uri="{FF2B5EF4-FFF2-40B4-BE49-F238E27FC236}">
                <a16:creationId xmlns:a16="http://schemas.microsoft.com/office/drawing/2014/main" id="{54F08ED0-A77D-A427-F3F6-42D2A0DBC0CA}"/>
              </a:ext>
            </a:extLst>
          </p:cNvPr>
          <p:cNvSpPr txBox="1"/>
          <p:nvPr/>
        </p:nvSpPr>
        <p:spPr>
          <a:xfrm>
            <a:off x="6333649" y="1716747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67255387-D2E5-8196-B43E-340C7D40E919}"/>
              </a:ext>
            </a:extLst>
          </p:cNvPr>
          <p:cNvSpPr/>
          <p:nvPr/>
        </p:nvSpPr>
        <p:spPr>
          <a:xfrm>
            <a:off x="4816953" y="1970742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73182EB3-BDA0-6DBA-657F-44BA986DD1CC}"/>
              </a:ext>
            </a:extLst>
          </p:cNvPr>
          <p:cNvCxnSpPr>
            <a:cxnSpLocks/>
          </p:cNvCxnSpPr>
          <p:nvPr/>
        </p:nvCxnSpPr>
        <p:spPr>
          <a:xfrm flipH="1">
            <a:off x="4964205" y="1838367"/>
            <a:ext cx="87236" cy="124849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91A44147-3A09-01F5-9BE9-75E16EC13971}"/>
              </a:ext>
            </a:extLst>
          </p:cNvPr>
          <p:cNvSpPr txBox="1"/>
          <p:nvPr/>
        </p:nvSpPr>
        <p:spPr>
          <a:xfrm>
            <a:off x="4780235" y="1980190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EAE4E5BE-613A-1B77-4425-A918575355AD}"/>
              </a:ext>
            </a:extLst>
          </p:cNvPr>
          <p:cNvSpPr/>
          <p:nvPr/>
        </p:nvSpPr>
        <p:spPr>
          <a:xfrm>
            <a:off x="8094129" y="3739009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E6D814AB-783C-D714-BB6C-7AAEAEF38AA0}"/>
              </a:ext>
            </a:extLst>
          </p:cNvPr>
          <p:cNvCxnSpPr>
            <a:cxnSpLocks/>
          </p:cNvCxnSpPr>
          <p:nvPr/>
        </p:nvCxnSpPr>
        <p:spPr>
          <a:xfrm flipV="1">
            <a:off x="7939585" y="4004434"/>
            <a:ext cx="198964" cy="270727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Rectangle 170">
            <a:extLst>
              <a:ext uri="{FF2B5EF4-FFF2-40B4-BE49-F238E27FC236}">
                <a16:creationId xmlns:a16="http://schemas.microsoft.com/office/drawing/2014/main" id="{6C18CA26-1733-BDAE-FEE1-ACDF1F0C457E}"/>
              </a:ext>
            </a:extLst>
          </p:cNvPr>
          <p:cNvSpPr/>
          <p:nvPr/>
        </p:nvSpPr>
        <p:spPr>
          <a:xfrm>
            <a:off x="8990463" y="2571335"/>
            <a:ext cx="1360285" cy="1579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ACA0C0DB-0B6B-3E8B-19C7-EB14A4D392C9}"/>
              </a:ext>
            </a:extLst>
          </p:cNvPr>
          <p:cNvSpPr/>
          <p:nvPr/>
        </p:nvSpPr>
        <p:spPr>
          <a:xfrm>
            <a:off x="8584928" y="3600571"/>
            <a:ext cx="1360285" cy="5124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F2313D6B-2ED1-A72D-C2D9-07A75DB95FCC}"/>
              </a:ext>
            </a:extLst>
          </p:cNvPr>
          <p:cNvSpPr/>
          <p:nvPr/>
        </p:nvSpPr>
        <p:spPr>
          <a:xfrm>
            <a:off x="10465688" y="5132834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562FC7C8-2220-6FCB-14E4-D62F89DD01CA}"/>
              </a:ext>
            </a:extLst>
          </p:cNvPr>
          <p:cNvCxnSpPr>
            <a:cxnSpLocks/>
          </p:cNvCxnSpPr>
          <p:nvPr/>
        </p:nvCxnSpPr>
        <p:spPr>
          <a:xfrm flipV="1">
            <a:off x="10201822" y="5276850"/>
            <a:ext cx="256491" cy="3715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Oval 177">
            <a:extLst>
              <a:ext uri="{FF2B5EF4-FFF2-40B4-BE49-F238E27FC236}">
                <a16:creationId xmlns:a16="http://schemas.microsoft.com/office/drawing/2014/main" id="{54723E71-D6B9-0F94-105A-3275B348F6BA}"/>
              </a:ext>
            </a:extLst>
          </p:cNvPr>
          <p:cNvSpPr/>
          <p:nvPr/>
        </p:nvSpPr>
        <p:spPr>
          <a:xfrm>
            <a:off x="6985092" y="5412292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2BABFBA1-E91C-3828-7F43-93E264F2A390}"/>
              </a:ext>
            </a:extLst>
          </p:cNvPr>
          <p:cNvCxnSpPr>
            <a:cxnSpLocks/>
          </p:cNvCxnSpPr>
          <p:nvPr/>
        </p:nvCxnSpPr>
        <p:spPr>
          <a:xfrm flipH="1" flipV="1">
            <a:off x="6759439" y="5110630"/>
            <a:ext cx="262334" cy="301662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ectangle 180">
            <a:extLst>
              <a:ext uri="{FF2B5EF4-FFF2-40B4-BE49-F238E27FC236}">
                <a16:creationId xmlns:a16="http://schemas.microsoft.com/office/drawing/2014/main" id="{EDD84203-8270-843B-18B9-A2753F12865B}"/>
              </a:ext>
            </a:extLst>
          </p:cNvPr>
          <p:cNvSpPr/>
          <p:nvPr/>
        </p:nvSpPr>
        <p:spPr>
          <a:xfrm>
            <a:off x="9105747" y="4381500"/>
            <a:ext cx="676111" cy="16175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7576781C-4383-BAEE-CE45-77441603B5D1}"/>
              </a:ext>
            </a:extLst>
          </p:cNvPr>
          <p:cNvSpPr/>
          <p:nvPr/>
        </p:nvSpPr>
        <p:spPr>
          <a:xfrm>
            <a:off x="8661483" y="4633154"/>
            <a:ext cx="676111" cy="1136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836A7E15-D5C7-E862-9F2C-BB799C27D565}"/>
              </a:ext>
            </a:extLst>
          </p:cNvPr>
          <p:cNvCxnSpPr>
            <a:cxnSpLocks/>
          </p:cNvCxnSpPr>
          <p:nvPr/>
        </p:nvCxnSpPr>
        <p:spPr>
          <a:xfrm flipV="1">
            <a:off x="5693870" y="5352563"/>
            <a:ext cx="0" cy="262691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Oval 188">
            <a:extLst>
              <a:ext uri="{FF2B5EF4-FFF2-40B4-BE49-F238E27FC236}">
                <a16:creationId xmlns:a16="http://schemas.microsoft.com/office/drawing/2014/main" id="{3EE431B3-9C76-2D55-0A72-9D20F15411D5}"/>
              </a:ext>
            </a:extLst>
          </p:cNvPr>
          <p:cNvSpPr/>
          <p:nvPr/>
        </p:nvSpPr>
        <p:spPr>
          <a:xfrm>
            <a:off x="4675452" y="4403779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78F581D8-8F4C-F699-013F-914EFF20DA99}"/>
              </a:ext>
            </a:extLst>
          </p:cNvPr>
          <p:cNvSpPr txBox="1"/>
          <p:nvPr/>
        </p:nvSpPr>
        <p:spPr>
          <a:xfrm>
            <a:off x="4638734" y="4413227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76344C29-8A10-C8F9-C90A-A0484EE0D597}"/>
              </a:ext>
            </a:extLst>
          </p:cNvPr>
          <p:cNvSpPr/>
          <p:nvPr/>
        </p:nvSpPr>
        <p:spPr>
          <a:xfrm>
            <a:off x="4887222" y="3958040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8408BCB8-ADCD-A83E-810A-BE872BA669E7}"/>
              </a:ext>
            </a:extLst>
          </p:cNvPr>
          <p:cNvCxnSpPr>
            <a:cxnSpLocks/>
          </p:cNvCxnSpPr>
          <p:nvPr/>
        </p:nvCxnSpPr>
        <p:spPr>
          <a:xfrm flipH="1">
            <a:off x="5186149" y="4112893"/>
            <a:ext cx="142774" cy="0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42ACAD50-CD7B-62D8-1A0D-0A1FBB53F3B3}"/>
              </a:ext>
            </a:extLst>
          </p:cNvPr>
          <p:cNvSpPr txBox="1"/>
          <p:nvPr/>
        </p:nvSpPr>
        <p:spPr>
          <a:xfrm>
            <a:off x="4850504" y="3967488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6771A477-C8E8-0AD3-6151-B21D75CD2EA9}"/>
              </a:ext>
            </a:extLst>
          </p:cNvPr>
          <p:cNvCxnSpPr>
            <a:cxnSpLocks/>
          </p:cNvCxnSpPr>
          <p:nvPr/>
        </p:nvCxnSpPr>
        <p:spPr>
          <a:xfrm>
            <a:off x="3841226" y="4243591"/>
            <a:ext cx="0" cy="164209"/>
          </a:xfrm>
          <a:prstGeom prst="line">
            <a:avLst/>
          </a:prstGeom>
          <a:ln w="22225" cap="rnd">
            <a:solidFill>
              <a:srgbClr val="003D51">
                <a:alpha val="50000"/>
              </a:srgb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Oval 199">
            <a:extLst>
              <a:ext uri="{FF2B5EF4-FFF2-40B4-BE49-F238E27FC236}">
                <a16:creationId xmlns:a16="http://schemas.microsoft.com/office/drawing/2014/main" id="{879E73C5-C0B0-5B1A-846D-B077CA0BE66C}"/>
              </a:ext>
            </a:extLst>
          </p:cNvPr>
          <p:cNvSpPr/>
          <p:nvPr/>
        </p:nvSpPr>
        <p:spPr>
          <a:xfrm>
            <a:off x="3699725" y="3928657"/>
            <a:ext cx="288032" cy="288032"/>
          </a:xfrm>
          <a:prstGeom prst="ellipse">
            <a:avLst/>
          </a:prstGeom>
          <a:solidFill>
            <a:srgbClr val="003D51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341D2E3F-5228-FF45-99AE-E44389F20998}"/>
              </a:ext>
            </a:extLst>
          </p:cNvPr>
          <p:cNvSpPr txBox="1"/>
          <p:nvPr/>
        </p:nvSpPr>
        <p:spPr>
          <a:xfrm>
            <a:off x="3663007" y="3938105"/>
            <a:ext cx="3716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endParaRPr lang="en-GB" sz="1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982E6B86-D579-5C82-963C-A892604A2A78}"/>
              </a:ext>
            </a:extLst>
          </p:cNvPr>
          <p:cNvSpPr/>
          <p:nvPr/>
        </p:nvSpPr>
        <p:spPr>
          <a:xfrm>
            <a:off x="2876694" y="3038472"/>
            <a:ext cx="645602" cy="10744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862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831B6FF-071D-6A05-CDC3-C8C968FEA4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669359"/>
              </p:ext>
            </p:extLst>
          </p:nvPr>
        </p:nvGraphicFramePr>
        <p:xfrm>
          <a:off x="937476" y="664295"/>
          <a:ext cx="10317047" cy="4404155"/>
        </p:xfrm>
        <a:graphic>
          <a:graphicData uri="http://schemas.openxmlformats.org/drawingml/2006/table">
            <a:tbl>
              <a:tblPr/>
              <a:tblGrid>
                <a:gridCol w="1698648">
                  <a:extLst>
                    <a:ext uri="{9D8B030D-6E8A-4147-A177-3AD203B41FA5}">
                      <a16:colId xmlns:a16="http://schemas.microsoft.com/office/drawing/2014/main" val="3450532720"/>
                    </a:ext>
                  </a:extLst>
                </a:gridCol>
                <a:gridCol w="5226576">
                  <a:extLst>
                    <a:ext uri="{9D8B030D-6E8A-4147-A177-3AD203B41FA5}">
                      <a16:colId xmlns:a16="http://schemas.microsoft.com/office/drawing/2014/main" val="625122425"/>
                    </a:ext>
                  </a:extLst>
                </a:gridCol>
                <a:gridCol w="3391823">
                  <a:extLst>
                    <a:ext uri="{9D8B030D-6E8A-4147-A177-3AD203B41FA5}">
                      <a16:colId xmlns:a16="http://schemas.microsoft.com/office/drawing/2014/main" val="4244634058"/>
                    </a:ext>
                  </a:extLst>
                </a:gridCol>
              </a:tblGrid>
              <a:tr h="260412"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5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5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Spares 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5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90837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BRIGHTLOGIC HIGH FLOW ENCLOSURE</a:t>
                      </a:r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XSB052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15166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BRIGHTLOGIC HF PUMP ENCLOSURE</a:t>
                      </a:r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XSB054</a:t>
                      </a:r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98715"/>
                  </a:ext>
                </a:extLst>
              </a:tr>
              <a:tr h="266495"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BRIGHTLOGIC SCREW COVERS -10PK</a:t>
                      </a:r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XSB060</a:t>
                      </a:r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11577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BRIGHTLOGIC END WEDGES – 10PK</a:t>
                      </a:r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XSB061</a:t>
                      </a:r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6080011"/>
                  </a:ext>
                </a:extLst>
              </a:tr>
              <a:tr h="251460">
                <a:tc rowSpan="2"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BRIGHTLOGIC LINK WEDGES – 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XSB062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692662"/>
                  </a:ext>
                </a:extLst>
              </a:tr>
              <a:tr h="251460">
                <a:tc vMerge="1">
                  <a:txBody>
                    <a:bodyPr/>
                    <a:lstStyle/>
                    <a:p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FR BRIGHTLOGIC LINK WEDGES -10PK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XSB062/FR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515295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BRIGHTLOGIC HINGE STRAP -10PK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XSB063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321263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BRIGHTLOGIC CABLE ENTRY (HF)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XSB065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160874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BRIGHTLOGIC HF PUMP ROTOR – 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XSB120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491132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BRIGHTLOGIC HF PUMP BODY -5PK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XSB201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425615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MEMBRANE PUMP COVER &amp; BACKPLATE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XSB735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423890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HF PUMP RACE &amp; CLIPS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XSB206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882325"/>
                  </a:ext>
                </a:extLst>
              </a:tr>
              <a:tr h="251460"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12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L PUMPHEAD SCREW (SPH)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XSB207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958835"/>
                  </a:ext>
                </a:extLst>
              </a:tr>
              <a:tr h="251460">
                <a:tc rowSpan="3"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BRIGHTLOGIC PLAQUE X10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XSB211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56863"/>
                  </a:ext>
                </a:extLst>
              </a:tr>
              <a:tr h="251460">
                <a:tc vMerge="1">
                  <a:txBody>
                    <a:bodyPr/>
                    <a:lstStyle/>
                    <a:p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BRIGHTLOGIC PLAQUE 160PK – 1 COLOUR LOGO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XSB214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583420"/>
                  </a:ext>
                </a:extLst>
              </a:tr>
              <a:tr h="251460">
                <a:tc vMerge="1">
                  <a:txBody>
                    <a:bodyPr/>
                    <a:lstStyle/>
                    <a:p>
                      <a:endParaRPr lang="en-GB" sz="105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BRIGHTLOGIC PLAQUE 160PK – 2 COLOUR LOGO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XSB215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73281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DFC568F-8B2F-E68E-9CBD-08EC1E3806D0}"/>
              </a:ext>
            </a:extLst>
          </p:cNvPr>
          <p:cNvSpPr txBox="1"/>
          <p:nvPr/>
        </p:nvSpPr>
        <p:spPr>
          <a:xfrm>
            <a:off x="2459596" y="6408508"/>
            <a:ext cx="72728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0075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+44 (0)1273 513 566      </a:t>
            </a:r>
            <a:r>
              <a:rPr lang="en-US" sz="900" b="1" dirty="0">
                <a:solidFill>
                  <a:srgbClr val="0075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sales@brightwell.co.uk     </a:t>
            </a:r>
            <a:r>
              <a:rPr lang="en-US" sz="900" b="1" dirty="0">
                <a:solidFill>
                  <a:srgbClr val="0075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brightwell.co.uk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110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831B6FF-071D-6A05-CDC3-C8C968FEA4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981025"/>
              </p:ext>
            </p:extLst>
          </p:nvPr>
        </p:nvGraphicFramePr>
        <p:xfrm>
          <a:off x="937476" y="626333"/>
          <a:ext cx="10317047" cy="4389120"/>
        </p:xfrm>
        <a:graphic>
          <a:graphicData uri="http://schemas.openxmlformats.org/drawingml/2006/table">
            <a:tbl>
              <a:tblPr/>
              <a:tblGrid>
                <a:gridCol w="1698648">
                  <a:extLst>
                    <a:ext uri="{9D8B030D-6E8A-4147-A177-3AD203B41FA5}">
                      <a16:colId xmlns:a16="http://schemas.microsoft.com/office/drawing/2014/main" val="3450532720"/>
                    </a:ext>
                  </a:extLst>
                </a:gridCol>
                <a:gridCol w="5226576">
                  <a:extLst>
                    <a:ext uri="{9D8B030D-6E8A-4147-A177-3AD203B41FA5}">
                      <a16:colId xmlns:a16="http://schemas.microsoft.com/office/drawing/2014/main" val="625122425"/>
                    </a:ext>
                  </a:extLst>
                </a:gridCol>
                <a:gridCol w="3391823">
                  <a:extLst>
                    <a:ext uri="{9D8B030D-6E8A-4147-A177-3AD203B41FA5}">
                      <a16:colId xmlns:a16="http://schemas.microsoft.com/office/drawing/2014/main" val="4244634058"/>
                    </a:ext>
                  </a:extLst>
                </a:gridCol>
              </a:tblGrid>
              <a:tr h="260412"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5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5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Spares 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5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908374"/>
                  </a:ext>
                </a:extLst>
              </a:tr>
              <a:tr h="243840">
                <a:tc rowSpan="9"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TUBE : HF G-SIL : 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XSB333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34736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TUBE : HF G-SIL : 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XSB333Q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949213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TUBE : HF G-SIL : 50PK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XSB334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100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TUBE : HF G-SIL : 50PK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XSB334Q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82618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TUBE : HF B/CHEM : 2PK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XSB370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990097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TUBE : HF B/CHEM : 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XSB373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507022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TUBE : HF B/CHEM : 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XSB373Q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341703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TUBE : HF B/CHEM : 50PK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XSB374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7125342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TUBE : HF B/CHEM : 50PK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XSB374Q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7671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BRIGHTLOGIC LAUNDRY BOARD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XSB019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41773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BRIGHTLOGIC ADD-ON BOARD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XSB020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287494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FORMULA SELECT COVER &amp; MEMBRANE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XSB069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917827"/>
                  </a:ext>
                </a:extLst>
              </a:tr>
              <a:tr h="243840">
                <a:tc rowSpan="4"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PVDF BSP IN&amp;OUT EPDM PURPLE 5PK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XSB731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74511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PVDF NPT IN&amp;OUT EPDM PURPLE 5PK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3453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BSP IN&amp;OUT EXT VIT RED 5PK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XSB733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343835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NPT IN&amp;OUT EXT VIT YELLOW 5PK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XSB734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65048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DFC568F-8B2F-E68E-9CBD-08EC1E3806D0}"/>
              </a:ext>
            </a:extLst>
          </p:cNvPr>
          <p:cNvSpPr txBox="1"/>
          <p:nvPr/>
        </p:nvSpPr>
        <p:spPr>
          <a:xfrm>
            <a:off x="2459596" y="6408508"/>
            <a:ext cx="72728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0075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+44 (0)1273 513 566      </a:t>
            </a:r>
            <a:r>
              <a:rPr lang="en-US" sz="900" b="1" dirty="0">
                <a:solidFill>
                  <a:srgbClr val="0075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sales@brightwell.co.uk     </a:t>
            </a:r>
            <a:r>
              <a:rPr lang="en-US" sz="900" b="1" dirty="0">
                <a:solidFill>
                  <a:srgbClr val="0075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brightwell.co.uk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52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831B6FF-071D-6A05-CDC3-C8C968FEA4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854877"/>
              </p:ext>
            </p:extLst>
          </p:nvPr>
        </p:nvGraphicFramePr>
        <p:xfrm>
          <a:off x="937476" y="626333"/>
          <a:ext cx="10317047" cy="4389120"/>
        </p:xfrm>
        <a:graphic>
          <a:graphicData uri="http://schemas.openxmlformats.org/drawingml/2006/table">
            <a:tbl>
              <a:tblPr/>
              <a:tblGrid>
                <a:gridCol w="1698648">
                  <a:extLst>
                    <a:ext uri="{9D8B030D-6E8A-4147-A177-3AD203B41FA5}">
                      <a16:colId xmlns:a16="http://schemas.microsoft.com/office/drawing/2014/main" val="3450532720"/>
                    </a:ext>
                  </a:extLst>
                </a:gridCol>
                <a:gridCol w="5226576">
                  <a:extLst>
                    <a:ext uri="{9D8B030D-6E8A-4147-A177-3AD203B41FA5}">
                      <a16:colId xmlns:a16="http://schemas.microsoft.com/office/drawing/2014/main" val="625122425"/>
                    </a:ext>
                  </a:extLst>
                </a:gridCol>
                <a:gridCol w="3391823">
                  <a:extLst>
                    <a:ext uri="{9D8B030D-6E8A-4147-A177-3AD203B41FA5}">
                      <a16:colId xmlns:a16="http://schemas.microsoft.com/office/drawing/2014/main" val="4244634058"/>
                    </a:ext>
                  </a:extLst>
                </a:gridCol>
              </a:tblGrid>
              <a:tr h="260412"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5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5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b="1" i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Spares Code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5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908374"/>
                  </a:ext>
                </a:extLst>
              </a:tr>
              <a:tr h="243840">
                <a:tc rowSpan="6"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MEMBRANE CLAMP ASSEMBLY 3/8 BSP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34736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MEMBRANE CLAMP ASSEMBLY 3/8 NPT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17097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CLAMP PLATE ASSEMBLY BSP PVDF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XSB727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964878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CLAMP PLATE ASSEMBLY NPT PVDF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551814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CLAMP PLATE ASSEMBLY BPS PP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XSB729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06266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CLAMP PLATE ASSEMBLY NPT PP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193420"/>
                  </a:ext>
                </a:extLst>
              </a:tr>
              <a:tr h="243840">
                <a:tc rowSpan="4"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¼ STRAIGHT – 6MM BARBED TUBE CONNECTOR (BLACK) 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XSB727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693660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¼ STRAIGHT – 8MM BARBED TUBE CONNECTOR (BLACK) 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XSB728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303900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3/8 STRAIGHT – 10MM BARBED TUBE CONNECTOR (BLACK) 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XSB729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014643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3/8 STRAIGHT – 3/8 BARBED TUBE CONNECTOR (WHITE) 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XSB730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632558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HF ADD-ON LID ASSEMBLY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XSB107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2117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LOGIC HF CONTROL LID ASSEMBLY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XSB106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337550"/>
                  </a:ext>
                </a:extLst>
              </a:tr>
              <a:tr h="243840">
                <a:tc rowSpan="3"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8MM BARBED CONNECTOR 3/8 FIT 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XSB740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039843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10MM BARBED CONNECTOR 3/8 FIT 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XSB718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726721"/>
                  </a:ext>
                </a:extLst>
              </a:tr>
              <a:tr h="243840">
                <a:tc vMerge="1">
                  <a:txBody>
                    <a:bodyPr/>
                    <a:lstStyle/>
                    <a:p>
                      <a:endParaRPr lang="en-US" sz="1050" b="0" i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12MM BARBED CONNECTOR 3/8 FIT 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XSB719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63019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en-US" sz="105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3/8 QUICK COUPLINE 10PK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XSB720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  <a:alpha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90104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DFC568F-8B2F-E68E-9CBD-08EC1E3806D0}"/>
              </a:ext>
            </a:extLst>
          </p:cNvPr>
          <p:cNvSpPr txBox="1"/>
          <p:nvPr/>
        </p:nvSpPr>
        <p:spPr>
          <a:xfrm>
            <a:off x="2459596" y="6408508"/>
            <a:ext cx="72728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0075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+44 (0)1273 513 566      </a:t>
            </a:r>
            <a:r>
              <a:rPr lang="en-US" sz="900" b="1" dirty="0">
                <a:solidFill>
                  <a:srgbClr val="0075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sales@brightwell.co.uk     </a:t>
            </a:r>
            <a:r>
              <a:rPr lang="en-US" sz="900" b="1" dirty="0">
                <a:solidFill>
                  <a:srgbClr val="0075B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brightwell.co.uk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137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1F7DB29BF78F4BB37580BB17D9561D" ma:contentTypeVersion="20" ma:contentTypeDescription="Create a new document." ma:contentTypeScope="" ma:versionID="23b8b65d06b13c93b122e4ab3a8edf21">
  <xsd:schema xmlns:xsd="http://www.w3.org/2001/XMLSchema" xmlns:xs="http://www.w3.org/2001/XMLSchema" xmlns:p="http://schemas.microsoft.com/office/2006/metadata/properties" xmlns:ns2="32e7b4f9-e057-4ff4-81c9-b346dcd0dcca" xmlns:ns3="7a778296-239b-4863-93b3-a9becaa89fc8" targetNamespace="http://schemas.microsoft.com/office/2006/metadata/properties" ma:root="true" ma:fieldsID="0bed40d6eb7f001995fc881e4e4ee0c8" ns2:_="" ns3:_="">
    <xsd:import namespace="32e7b4f9-e057-4ff4-81c9-b346dcd0dcca"/>
    <xsd:import namespace="7a778296-239b-4863-93b3-a9becaa89f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ToUse" minOccurs="0"/>
                <xsd:element ref="ns2:BrightwellPasswords2023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e7b4f9-e057-4ff4-81c9-b346dcd0dc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9f005c2-423e-4370-82cf-115e485449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ToUse" ma:index="24" nillable="true" ma:displayName="To Use" ma:default="1" ma:format="Dropdown" ma:internalName="ToUse">
      <xsd:simpleType>
        <xsd:restriction base="dms:Boolean"/>
      </xsd:simpleType>
    </xsd:element>
    <xsd:element name="BrightwellPasswords2023" ma:index="25" nillable="true" ma:displayName="Brightwell Passwords 2023" ma:format="Dropdown" ma:internalName="BrightwellPasswords2023">
      <xsd:simpleType>
        <xsd:restriction base="dms:Text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778296-239b-4863-93b3-a9becaa89fc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244bf78-d358-43ee-b2a8-b6c4033ac680}" ma:internalName="TaxCatchAll" ma:showField="CatchAllData" ma:web="7a778296-239b-4863-93b3-a9becaa89f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rightwellPasswords2023 xmlns="32e7b4f9-e057-4ff4-81c9-b346dcd0dcca" xsi:nil="true"/>
    <TaxCatchAll xmlns="7a778296-239b-4863-93b3-a9becaa89fc8" xsi:nil="true"/>
    <lcf76f155ced4ddcb4097134ff3c332f xmlns="32e7b4f9-e057-4ff4-81c9-b346dcd0dcca">
      <Terms xmlns="http://schemas.microsoft.com/office/infopath/2007/PartnerControls"/>
    </lcf76f155ced4ddcb4097134ff3c332f>
    <ToUse xmlns="32e7b4f9-e057-4ff4-81c9-b346dcd0dcca">true</ToUse>
  </documentManagement>
</p:properties>
</file>

<file path=customXml/itemProps1.xml><?xml version="1.0" encoding="utf-8"?>
<ds:datastoreItem xmlns:ds="http://schemas.openxmlformats.org/officeDocument/2006/customXml" ds:itemID="{95122C44-88C6-42EC-A28E-A9300A841FBF}"/>
</file>

<file path=customXml/itemProps2.xml><?xml version="1.0" encoding="utf-8"?>
<ds:datastoreItem xmlns:ds="http://schemas.openxmlformats.org/officeDocument/2006/customXml" ds:itemID="{67441E40-D06B-4BC4-843E-A45ED0C7B819}"/>
</file>

<file path=customXml/itemProps3.xml><?xml version="1.0" encoding="utf-8"?>
<ds:datastoreItem xmlns:ds="http://schemas.openxmlformats.org/officeDocument/2006/customXml" ds:itemID="{FD7D4424-9EAA-48BA-AD14-3811CA2187BE}"/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481</Words>
  <Application>Microsoft Office PowerPoint</Application>
  <PresentationFormat>Widescreen</PresentationFormat>
  <Paragraphs>158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Interstate Thin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Hayes</dc:creator>
  <cp:lastModifiedBy>David Hayes</cp:lastModifiedBy>
  <cp:revision>16</cp:revision>
  <cp:lastPrinted>2023-07-25T09:03:56Z</cp:lastPrinted>
  <dcterms:created xsi:type="dcterms:W3CDTF">2023-02-07T14:31:42Z</dcterms:created>
  <dcterms:modified xsi:type="dcterms:W3CDTF">2023-07-31T10:32:56Z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bf10d76-9142-4c9a-a745-351173f76139_Enabled">
    <vt:lpwstr>true</vt:lpwstr>
  </property>
  <property fmtid="{D5CDD505-2E9C-101B-9397-08002B2CF9AE}" pid="3" name="MSIP_Label_ebf10d76-9142-4c9a-a745-351173f76139_SetDate">
    <vt:lpwstr>2023-02-07T15:40:04Z</vt:lpwstr>
  </property>
  <property fmtid="{D5CDD505-2E9C-101B-9397-08002B2CF9AE}" pid="4" name="MSIP_Label_ebf10d76-9142-4c9a-a745-351173f76139_Method">
    <vt:lpwstr>Standard</vt:lpwstr>
  </property>
  <property fmtid="{D5CDD505-2E9C-101B-9397-08002B2CF9AE}" pid="5" name="MSIP_Label_ebf10d76-9142-4c9a-a745-351173f76139_Name">
    <vt:lpwstr>General use</vt:lpwstr>
  </property>
  <property fmtid="{D5CDD505-2E9C-101B-9397-08002B2CF9AE}" pid="6" name="MSIP_Label_ebf10d76-9142-4c9a-a745-351173f76139_SiteId">
    <vt:lpwstr>1cef18dd-aa45-427b-b6b2-eaf45330b5ab</vt:lpwstr>
  </property>
  <property fmtid="{D5CDD505-2E9C-101B-9397-08002B2CF9AE}" pid="7" name="MSIP_Label_ebf10d76-9142-4c9a-a745-351173f76139_ActionId">
    <vt:lpwstr>d543c70c-e5da-4692-826e-6578e645b8ab</vt:lpwstr>
  </property>
  <property fmtid="{D5CDD505-2E9C-101B-9397-08002B2CF9AE}" pid="8" name="MSIP_Label_ebf10d76-9142-4c9a-a745-351173f76139_ContentBits">
    <vt:lpwstr>0</vt:lpwstr>
  </property>
  <property fmtid="{D5CDD505-2E9C-101B-9397-08002B2CF9AE}" pid="9" name="ContentTypeId">
    <vt:lpwstr>0x010100721F7DB29BF78F4BB37580BB17D9561D</vt:lpwstr>
  </property>
  <property fmtid="{D5CDD505-2E9C-101B-9397-08002B2CF9AE}" pid="10" name="Order">
    <vt:r8>496200</vt:r8>
  </property>
  <property fmtid="{D5CDD505-2E9C-101B-9397-08002B2CF9AE}" pid="11" name="MediaServiceImageTags">
    <vt:lpwstr/>
  </property>
</Properties>
</file>